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507809-C396-4197-B9E2-AE42FF668964}">
  <a:tblStyle styleId="{83507809-C396-4197-B9E2-AE42FF6689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8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9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5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2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7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4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79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73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1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2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0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7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90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9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8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00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8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91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7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99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96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93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89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2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4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8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6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4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1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98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7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0.png"/><Relationship Id="rId4" Type="http://schemas.openxmlformats.org/officeDocument/2006/relationships/image" Target="../media/image105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{83507809-C396-4197-B9E2-AE42FF668964}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